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38" y="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2CAE4-DF9B-478E-850B-99559778D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2344F0-5BB3-4759-A3E3-7941903AC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95415-9F14-43D8-8077-0441A9238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665A9-CCD8-40A0-9E41-B7CF339C8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97723-4DE3-45F9-9145-B6F1AF0F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1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AF6FE-2C33-4D57-8EE7-2EEE9E27A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08191-A56B-40EB-82A8-6EA32EBE7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B6A7C-325A-4F7F-955A-380C0870F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68607-61FE-44EE-9EA1-520160673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74624-6EB1-4A23-A64E-1F2489CB1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6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64C34C-D0A2-411B-9CE5-3CBFE9C7C6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1A60A-C8E2-43A1-888E-A28BE001D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E467D-4D35-4A0A-9DE2-A63000EE5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ECD6D-BB9A-4364-B83E-AF4F7691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69327-2F20-4625-8639-E0F56949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9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2E31B-4357-4695-843F-BF97053AB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61F40-AB28-4A07-8687-5861C50C0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F215C-A70B-462B-A925-2CB74EF40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441D2-631F-448C-835A-A7E95C46B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2646C-2240-4A44-B5FF-1BA3A4D0F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5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61FBC-973F-4E69-AD00-45AC91390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024BD-69AD-4583-9BFA-5A12D8077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F2E82-56C2-4687-81F0-3BC560D13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BE7B8-4197-4B0A-BCA4-7A9ED8AFE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A9612-B0C6-41E8-B5E8-673AD9D8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8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38EAB-8188-48D2-8BCC-C46E3A8D8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83036-FD4F-47AF-9DC1-960BA2DFC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931B4-8381-4369-B340-EE96FE276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AA16B-73A9-44A0-9563-9254B87DC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2E66FF-64EE-4DD1-918F-685E84917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BE1DC-9FFB-467D-8E4D-7A7282E61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7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B946A-7A79-45E3-B88D-D1547E61B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8E50D-BA35-4602-BA72-9539B60DC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65538-CE2F-49C9-85F0-770E6F27C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29A7B-EA7F-462B-8CB1-B109D6A673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9AC45B-D7A2-48CC-AF72-D57C4ABE23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BC50F0-9E89-437B-83B7-FE3C9F15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3D51C2-713D-4979-9C02-E9FC7232E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0B6B78-F54F-4FAB-9900-B40BEF711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7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CA0E6-FDE9-4AAD-A323-19E15F54C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5469BA-5245-4FCB-B903-E05FC6630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23CF67-056E-48BB-B556-623346F81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803585-124D-45AB-A10D-845230F8E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12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393C39-DF3D-458A-81A9-7F9A2C5C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A9426-72A6-472A-AF1A-C57084739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843312-CE5E-4191-BB91-43246831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4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507B7-AAA0-4469-B943-611421AA2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C7524-5F28-4A50-A3D1-C0D20E1B1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2CAD6A-D022-4902-8197-B0922CBEB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B547C-ECB8-44B7-A79F-1A0F7290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098B2-2693-4F6E-8C6A-186F83D7C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9511B-5283-4D54-A47F-DE6D45441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1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7B35-0B34-4FCF-B5E9-DC4057669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DCF4B6-6AA9-4528-9088-F79E98BDDF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31CC8-002D-42EC-B1F5-AF542CD62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84BC8-3904-4E16-8540-4C89D2BE4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C6649-B7F5-4021-A56F-5081D1A9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75F6C-4692-422D-AF54-F5AE0A6BF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18497D-6A75-45CD-95E6-849D2F349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FB57C-542E-46DE-A9DD-58EB1ABB1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22CB9-EC9B-408C-A58C-7BD2A92A2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C3DD8-38EE-4346-8543-A7D866BDB0F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EE839-4305-482F-8FE5-EDAE047BF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3F1EF-A38D-4D3F-AF5F-8F681FEE5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B9998-1F64-4856-8FFB-4AED6CD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6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801B24E-29EA-4514-B6F9-228D691145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93619"/>
              </p:ext>
            </p:extLst>
          </p:nvPr>
        </p:nvGraphicFramePr>
        <p:xfrm>
          <a:off x="4565650" y="619125"/>
          <a:ext cx="3060700" cy="561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orelDRAW" r:id="rId3" imgW="3060980" imgH="5618418" progId="CorelDraw.Graphic.20">
                  <p:embed/>
                </p:oleObj>
              </mc:Choice>
              <mc:Fallback>
                <p:oleObj name="CorelDRAW" r:id="rId3" imgW="3060980" imgH="5618418" progId="CorelDraw.Graphic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65650" y="619125"/>
                        <a:ext cx="3060700" cy="561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678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6B8C46-963A-433A-B6A3-6E711DD4AB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36" y="192017"/>
            <a:ext cx="3779528" cy="647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9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CorelDRAW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 Jacobs</dc:creator>
  <cp:lastModifiedBy>Kimberle Jacobs</cp:lastModifiedBy>
  <cp:revision>3</cp:revision>
  <dcterms:created xsi:type="dcterms:W3CDTF">2021-11-10T00:01:52Z</dcterms:created>
  <dcterms:modified xsi:type="dcterms:W3CDTF">2021-11-10T12:29:36Z</dcterms:modified>
</cp:coreProperties>
</file>